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  <p:sldMasterId id="2147483662" r:id="rId2"/>
  </p:sldMasterIdLst>
  <p:notesMasterIdLst>
    <p:notesMasterId r:id="rId13"/>
  </p:notesMasterIdLst>
  <p:sldIdLst>
    <p:sldId id="256" r:id="rId3"/>
    <p:sldId id="457" r:id="rId4"/>
    <p:sldId id="466" r:id="rId5"/>
    <p:sldId id="467" r:id="rId6"/>
    <p:sldId id="464" r:id="rId7"/>
    <p:sldId id="458" r:id="rId8"/>
    <p:sldId id="461" r:id="rId9"/>
    <p:sldId id="465" r:id="rId10"/>
    <p:sldId id="463" r:id="rId11"/>
    <p:sldId id="460" r:id="rId12"/>
  </p:sldIdLst>
  <p:sldSz cx="9144000" cy="6858000" type="screen4x3"/>
  <p:notesSz cx="6858000" cy="9144000"/>
  <p:embeddedFontLst>
    <p:embeddedFont>
      <p:font typeface="Century Schoolbook" panose="02040604050505020304" pitchFamily="18" charset="0"/>
      <p:regular r:id="rId14"/>
      <p:bold r:id="rId15"/>
      <p:italic r:id="rId16"/>
      <p:boldItalic r:id="rId17"/>
    </p:embeddedFont>
    <p:embeddedFont>
      <p:font typeface="Roboto Light" panose="02000000000000000000" pitchFamily="2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089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1.xml"/><Relationship Id="rId21" Type="http://schemas.openxmlformats.org/officeDocument/2006/relationships/font" Target="fonts/font8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font" Target="fonts/font6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e de titre" type="title">
  <p:cSld name="TITLE">
    <p:bg>
      <p:bgPr>
        <a:solidFill>
          <a:srgbClr val="284C59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D8D8D8"/>
                </a:solidFill>
              </a:defRPr>
            </a:lvl1pPr>
            <a:lvl2pPr lvl="1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rgbClr val="19B2A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 rot="5400000">
            <a:off x="8398587" y="5642695"/>
            <a:ext cx="965245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>
                <a:solidFill>
                  <a:srgbClr val="F6F5F4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ftr" idx="11"/>
          </p:nvPr>
        </p:nvSpPr>
        <p:spPr>
          <a:xfrm rot="5400000">
            <a:off x="6350839" y="2629704"/>
            <a:ext cx="5060743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rgbClr val="F6F5F4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Schoolbook"/>
              <a:buNone/>
              <a:defRPr sz="2800" b="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12"/>
          <p:cNvPicPr preferRelativeResize="0">
            <a:picLocks noGrp="1"/>
          </p:cNvPicPr>
          <p:nvPr>
            <p:ph type="pic" idx="2"/>
          </p:nvPr>
        </p:nvPicPr>
        <p:blipFill/>
        <p:spPr>
          <a:xfrm>
            <a:off x="0" y="1"/>
            <a:ext cx="8469630" cy="5128923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</p:pic>
      <p:sp>
        <p:nvSpPr>
          <p:cNvPr id="82" name="Google Shape;82;p12"/>
          <p:cNvSpPr txBox="1">
            <a:spLocks noGrp="1"/>
          </p:cNvSpPr>
          <p:nvPr>
            <p:ph type="body" idx="1"/>
          </p:nvPr>
        </p:nvSpPr>
        <p:spPr>
          <a:xfrm>
            <a:off x="685800" y="6108590"/>
            <a:ext cx="7486650" cy="597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40"/>
              <a:buNone/>
              <a:defRPr sz="1300">
                <a:solidFill>
                  <a:srgbClr val="D8D8D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dt" idx="10"/>
          </p:nvPr>
        </p:nvSpPr>
        <p:spPr>
          <a:xfrm rot="5400000">
            <a:off x="8398587" y="5642695"/>
            <a:ext cx="965245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ftr" idx="11"/>
          </p:nvPr>
        </p:nvSpPr>
        <p:spPr>
          <a:xfrm rot="5400000">
            <a:off x="6350839" y="2629704"/>
            <a:ext cx="5060743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sldNum" idx="12"/>
          </p:nvPr>
        </p:nvSpPr>
        <p:spPr>
          <a:xfrm>
            <a:off x="8624137" y="6260399"/>
            <a:ext cx="502717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/>
          <p:cNvSpPr txBox="1">
            <a:spLocks noGrp="1"/>
          </p:cNvSpPr>
          <p:nvPr>
            <p:ph type="title"/>
          </p:nvPr>
        </p:nvSpPr>
        <p:spPr>
          <a:xfrm>
            <a:off x="264573" y="228601"/>
            <a:ext cx="8183183" cy="102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body" idx="1"/>
          </p:nvPr>
        </p:nvSpPr>
        <p:spPr>
          <a:xfrm rot="5400000">
            <a:off x="1726685" y="-60341"/>
            <a:ext cx="5258959" cy="8183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dt" idx="10"/>
          </p:nvPr>
        </p:nvSpPr>
        <p:spPr>
          <a:xfrm rot="5400000">
            <a:off x="8398587" y="5642695"/>
            <a:ext cx="965245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ftr" idx="11"/>
          </p:nvPr>
        </p:nvSpPr>
        <p:spPr>
          <a:xfrm rot="5400000">
            <a:off x="6350839" y="2629704"/>
            <a:ext cx="5060743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ldNum" idx="12"/>
          </p:nvPr>
        </p:nvSpPr>
        <p:spPr>
          <a:xfrm>
            <a:off x="8624137" y="6260399"/>
            <a:ext cx="502717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 rot="5400000">
            <a:off x="4466432" y="2401093"/>
            <a:ext cx="5897562" cy="1857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 rot="5400000">
            <a:off x="523081" y="429418"/>
            <a:ext cx="5897562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dt" idx="10"/>
          </p:nvPr>
        </p:nvSpPr>
        <p:spPr>
          <a:xfrm rot="5400000">
            <a:off x="8398587" y="5642695"/>
            <a:ext cx="965245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ftr" idx="11"/>
          </p:nvPr>
        </p:nvSpPr>
        <p:spPr>
          <a:xfrm rot="5400000">
            <a:off x="6350839" y="2629704"/>
            <a:ext cx="5060743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sldNum" idx="12"/>
          </p:nvPr>
        </p:nvSpPr>
        <p:spPr>
          <a:xfrm>
            <a:off x="8624137" y="6260399"/>
            <a:ext cx="502717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264573" y="228601"/>
            <a:ext cx="8183183" cy="102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264573" y="1401771"/>
            <a:ext cx="8183100" cy="52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just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 rot="5400000">
            <a:off x="8398587" y="5642695"/>
            <a:ext cx="965245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>
                <a:solidFill>
                  <a:srgbClr val="DADAD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 rot="5400000">
            <a:off x="6350839" y="2629704"/>
            <a:ext cx="5060743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rgbClr val="DADAD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8624137" y="6260399"/>
            <a:ext cx="502717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lvl="1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lvl="2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lvl="3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lvl="4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lvl="5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lvl="6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lvl="7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lvl="8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1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rgbClr val="19B2A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 rot="5400000">
            <a:off x="8398587" y="5642695"/>
            <a:ext cx="965245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>
                <a:solidFill>
                  <a:srgbClr val="DADAD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 rot="5400000">
            <a:off x="6350839" y="2629704"/>
            <a:ext cx="5060743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rgbClr val="DADAD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8624137" y="6260399"/>
            <a:ext cx="502717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lvl="1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lvl="2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lvl="3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lvl="4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lvl="5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lvl="6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lvl="7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lvl="8" indent="0" algn="ctr">
              <a:spcBef>
                <a:spcPts val="0"/>
              </a:spcBef>
              <a:buNone/>
              <a:defRPr sz="1400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e de titre" type="title">
  <p:cSld name="TITLE">
    <p:bg>
      <p:bgPr>
        <a:solidFill>
          <a:srgbClr val="284C59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D8D8D8"/>
                </a:solidFill>
              </a:defRPr>
            </a:lvl1pPr>
            <a:lvl2pPr lvl="1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 rot="5400000">
            <a:off x="8398587" y="5642695"/>
            <a:ext cx="965245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 sz="1050" b="0">
                <a:solidFill>
                  <a:srgbClr val="F8F8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>
                <a:solidFill>
                  <a:srgbClr val="F8F8FF"/>
                </a:solidFill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>
                <a:solidFill>
                  <a:srgbClr val="F8F8FF"/>
                </a:solidFill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>
                <a:solidFill>
                  <a:srgbClr val="F8F8FF"/>
                </a:solidFill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>
                <a:solidFill>
                  <a:srgbClr val="F8F8FF"/>
                </a:solidFill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>
                <a:solidFill>
                  <a:srgbClr val="F8F8FF"/>
                </a:solidFill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>
                <a:solidFill>
                  <a:srgbClr val="F8F8FF"/>
                </a:solidFill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>
                <a:solidFill>
                  <a:srgbClr val="F8F8FF"/>
                </a:solidFill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>
                <a:solidFill>
                  <a:srgbClr val="F8F8FF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 rot="5400000">
            <a:off x="6350839" y="2629704"/>
            <a:ext cx="5060743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 sz="1050">
                <a:solidFill>
                  <a:srgbClr val="F8F8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>
                <a:solidFill>
                  <a:srgbClr val="F8F8FF"/>
                </a:solidFill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>
                <a:solidFill>
                  <a:srgbClr val="F8F8FF"/>
                </a:solidFill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>
                <a:solidFill>
                  <a:srgbClr val="F8F8FF"/>
                </a:solidFill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>
                <a:solidFill>
                  <a:srgbClr val="F8F8FF"/>
                </a:solidFill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>
                <a:solidFill>
                  <a:srgbClr val="F8F8FF"/>
                </a:solidFill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>
                <a:solidFill>
                  <a:srgbClr val="F8F8FF"/>
                </a:solidFill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>
                <a:solidFill>
                  <a:srgbClr val="F8F8FF"/>
                </a:solidFill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F8F8FF"/>
              </a:buClr>
              <a:buSzPts val="1400"/>
              <a:buNone/>
              <a:defRPr>
                <a:solidFill>
                  <a:srgbClr val="F8F8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264573" y="228601"/>
            <a:ext cx="8183183" cy="102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264573" y="1494603"/>
            <a:ext cx="3908247" cy="4980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 sz="1800"/>
            </a:lvl1pPr>
            <a:lvl2pPr marL="914400" lvl="1" indent="-330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2pPr>
            <a:lvl3pPr marL="1371600" lvl="2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marL="2743200" lvl="5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2"/>
          </p:nvPr>
        </p:nvSpPr>
        <p:spPr>
          <a:xfrm>
            <a:off x="4302981" y="1494603"/>
            <a:ext cx="3908247" cy="4980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 sz="1800"/>
            </a:lvl1pPr>
            <a:lvl2pPr marL="914400" lvl="1" indent="-330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2pPr>
            <a:lvl3pPr marL="1371600" lvl="2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marL="2743200" lvl="5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 rot="5400000">
            <a:off x="8398587" y="5642695"/>
            <a:ext cx="965245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 rot="5400000">
            <a:off x="6350839" y="2629704"/>
            <a:ext cx="5060743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8624137" y="6260399"/>
            <a:ext cx="502717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264573" y="228601"/>
            <a:ext cx="8183183" cy="102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 sz="18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body" idx="2"/>
          </p:nvPr>
        </p:nvSpPr>
        <p:spPr>
          <a:xfrm>
            <a:off x="946404" y="2507550"/>
            <a:ext cx="3360420" cy="366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 sz="1800"/>
            </a:lvl1pPr>
            <a:lvl2pPr marL="914400" lvl="1" indent="-330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2pPr>
            <a:lvl3pPr marL="1371600" lvl="2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marL="2743200" lvl="5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body" idx="3"/>
          </p:nvPr>
        </p:nvSpPr>
        <p:spPr>
          <a:xfrm>
            <a:off x="4599432" y="1717185"/>
            <a:ext cx="3364992" cy="73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Font typeface="Century Schoolbook"/>
              <a:buNone/>
              <a:defRPr sz="1800" b="0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914400" lvl="1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body" idx="4"/>
          </p:nvPr>
        </p:nvSpPr>
        <p:spPr>
          <a:xfrm>
            <a:off x="4594860" y="2507550"/>
            <a:ext cx="3360420" cy="366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 sz="1800"/>
            </a:lvl1pPr>
            <a:lvl2pPr marL="914400" lvl="1" indent="-330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2pPr>
            <a:lvl3pPr marL="1371600" lvl="2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marL="2743200" lvl="5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dt" idx="10"/>
          </p:nvPr>
        </p:nvSpPr>
        <p:spPr>
          <a:xfrm rot="5400000">
            <a:off x="8398587" y="5642695"/>
            <a:ext cx="965245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ftr" idx="11"/>
          </p:nvPr>
        </p:nvSpPr>
        <p:spPr>
          <a:xfrm rot="5400000">
            <a:off x="6350839" y="2629704"/>
            <a:ext cx="5060743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sldNum" idx="12"/>
          </p:nvPr>
        </p:nvSpPr>
        <p:spPr>
          <a:xfrm>
            <a:off x="8624137" y="6260399"/>
            <a:ext cx="502717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 txBox="1">
            <a:spLocks noGrp="1"/>
          </p:cNvSpPr>
          <p:nvPr>
            <p:ph type="title"/>
          </p:nvPr>
        </p:nvSpPr>
        <p:spPr>
          <a:xfrm>
            <a:off x="264573" y="228601"/>
            <a:ext cx="8183183" cy="102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 rot="5400000">
            <a:off x="8398587" y="5642695"/>
            <a:ext cx="965245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 rot="5400000">
            <a:off x="6350839" y="2629704"/>
            <a:ext cx="5060743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8624137" y="6260399"/>
            <a:ext cx="502717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dt" idx="10"/>
          </p:nvPr>
        </p:nvSpPr>
        <p:spPr>
          <a:xfrm rot="5400000">
            <a:off x="8398587" y="5642695"/>
            <a:ext cx="965245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ftr" idx="11"/>
          </p:nvPr>
        </p:nvSpPr>
        <p:spPr>
          <a:xfrm rot="5400000">
            <a:off x="6350839" y="2629704"/>
            <a:ext cx="5060743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sldNum" idx="12"/>
          </p:nvPr>
        </p:nvSpPr>
        <p:spPr>
          <a:xfrm>
            <a:off x="8624137" y="6260399"/>
            <a:ext cx="502717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entury Schoolbook"/>
              <a:buNone/>
              <a:defRPr sz="2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3378200" y="685800"/>
            <a:ext cx="45593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 sz="1800"/>
            </a:lvl1pPr>
            <a:lvl2pPr marL="914400" lvl="1" indent="-330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2pPr>
            <a:lvl3pPr marL="1371600" lvl="2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marL="2743200" lvl="5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2"/>
          </p:nvPr>
        </p:nvSpPr>
        <p:spPr>
          <a:xfrm>
            <a:off x="630936" y="2099735"/>
            <a:ext cx="2400300" cy="3810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SzPts val="104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 rot="5400000">
            <a:off x="8398587" y="5642695"/>
            <a:ext cx="965245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 rot="5400000">
            <a:off x="6350839" y="2629704"/>
            <a:ext cx="5060743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24137" y="6260399"/>
            <a:ext cx="502717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8624138" y="0"/>
            <a:ext cx="525576" cy="6858000"/>
          </a:xfrm>
          <a:prstGeom prst="rect">
            <a:avLst/>
          </a:prstGeom>
          <a:solidFill>
            <a:srgbClr val="A7A19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264573" y="228601"/>
            <a:ext cx="8183183" cy="102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Schoolbook"/>
              <a:buNone/>
              <a:defRPr sz="3200" b="1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264573" y="1401771"/>
            <a:ext cx="8183183" cy="5258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3020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 rot="5400000">
            <a:off x="8398587" y="5642695"/>
            <a:ext cx="965245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>
                <a:solidFill>
                  <a:srgbClr val="F6F5F4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 rot="5400000">
            <a:off x="6350839" y="2629704"/>
            <a:ext cx="5060743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rgbClr val="F6F5F4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sldNum" idx="12"/>
          </p:nvPr>
        </p:nvSpPr>
        <p:spPr>
          <a:xfrm>
            <a:off x="8624137" y="6260399"/>
            <a:ext cx="502717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rmAutofit/>
          </a:bodyPr>
          <a:lstStyle>
            <a:lvl1pPr marL="0" marR="0" lvl="0" indent="0" algn="ctr" rtl="0">
              <a:spcBef>
                <a:spcPts val="0"/>
              </a:spcBef>
              <a:buNone/>
              <a:defRPr sz="1400" b="0" u="non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 rtl="0">
              <a:spcBef>
                <a:spcPts val="0"/>
              </a:spcBef>
              <a:buNone/>
              <a:defRPr sz="1400" b="0" u="non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 rtl="0">
              <a:spcBef>
                <a:spcPts val="0"/>
              </a:spcBef>
              <a:buNone/>
              <a:defRPr sz="1400" b="0" u="non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 rtl="0">
              <a:spcBef>
                <a:spcPts val="0"/>
              </a:spcBef>
              <a:buNone/>
              <a:defRPr sz="1400" b="0" u="non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 rtl="0">
              <a:spcBef>
                <a:spcPts val="0"/>
              </a:spcBef>
              <a:buNone/>
              <a:defRPr sz="1400" b="0" u="non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 rtl="0">
              <a:spcBef>
                <a:spcPts val="0"/>
              </a:spcBef>
              <a:buNone/>
              <a:defRPr sz="1400" b="0" u="non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 rtl="0">
              <a:spcBef>
                <a:spcPts val="0"/>
              </a:spcBef>
              <a:buNone/>
              <a:defRPr sz="1400" b="0" u="non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 rtl="0">
              <a:spcBef>
                <a:spcPts val="0"/>
              </a:spcBef>
              <a:buNone/>
              <a:defRPr sz="1400" b="0" u="non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 rtl="0">
              <a:spcBef>
                <a:spcPts val="0"/>
              </a:spcBef>
              <a:buNone/>
              <a:defRPr sz="1400" b="0" u="non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264573" y="228601"/>
            <a:ext cx="8183183" cy="102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Schoolbook"/>
              <a:buNone/>
              <a:defRPr sz="3200" b="1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264573" y="1401771"/>
            <a:ext cx="8183100" cy="52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3020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 rot="5400000">
            <a:off x="8398587" y="5642695"/>
            <a:ext cx="965245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050" b="0">
                <a:solidFill>
                  <a:srgbClr val="3F3F3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 rot="5400000">
            <a:off x="6350839" y="2629704"/>
            <a:ext cx="5060743" cy="26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050">
                <a:solidFill>
                  <a:srgbClr val="3F3F3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800" b="0" i="0" u="none" strike="noStrike" cap="none">
                <a:solidFill>
                  <a:srgbClr val="3F3F3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800" b="0" i="0" u="none" strike="noStrike" cap="none">
                <a:solidFill>
                  <a:srgbClr val="3F3F3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800" b="0" i="0" u="none" strike="noStrike" cap="none">
                <a:solidFill>
                  <a:srgbClr val="3F3F3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800" b="0" i="0" u="none" strike="noStrike" cap="none">
                <a:solidFill>
                  <a:srgbClr val="3F3F3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800" b="0" i="0" u="none" strike="noStrike" cap="none">
                <a:solidFill>
                  <a:srgbClr val="3F3F3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800" b="0" i="0" u="none" strike="noStrike" cap="none">
                <a:solidFill>
                  <a:srgbClr val="3F3F3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800" b="0" i="0" u="none" strike="noStrike" cap="none">
                <a:solidFill>
                  <a:srgbClr val="3F3F3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800" b="0" i="0" u="none" strike="noStrike" cap="none">
                <a:solidFill>
                  <a:srgbClr val="3F3F3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624137" y="6260399"/>
            <a:ext cx="502717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rmAutofit/>
          </a:bodyPr>
          <a:lstStyle>
            <a:lvl1pPr marL="0" marR="0" lvl="0" indent="0" algn="ctr" rtl="0">
              <a:spcBef>
                <a:spcPts val="0"/>
              </a:spcBef>
              <a:buNone/>
              <a:defRPr sz="1400" b="0" u="non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 rtl="0">
              <a:spcBef>
                <a:spcPts val="0"/>
              </a:spcBef>
              <a:buNone/>
              <a:defRPr sz="1400" b="0" u="non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 rtl="0">
              <a:spcBef>
                <a:spcPts val="0"/>
              </a:spcBef>
              <a:buNone/>
              <a:defRPr sz="1400" b="0" u="non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 rtl="0">
              <a:spcBef>
                <a:spcPts val="0"/>
              </a:spcBef>
              <a:buNone/>
              <a:defRPr sz="1400" b="0" u="non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 rtl="0">
              <a:spcBef>
                <a:spcPts val="0"/>
              </a:spcBef>
              <a:buNone/>
              <a:defRPr sz="1400" b="0" u="non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 rtl="0">
              <a:spcBef>
                <a:spcPts val="0"/>
              </a:spcBef>
              <a:buNone/>
              <a:defRPr sz="1400" b="0" u="non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 rtl="0">
              <a:spcBef>
                <a:spcPts val="0"/>
              </a:spcBef>
              <a:buNone/>
              <a:defRPr sz="1400" b="0" u="non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 rtl="0">
              <a:spcBef>
                <a:spcPts val="0"/>
              </a:spcBef>
              <a:buNone/>
              <a:defRPr sz="1400" b="0" u="non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 rtl="0">
              <a:spcBef>
                <a:spcPts val="0"/>
              </a:spcBef>
              <a:buNone/>
              <a:defRPr sz="1400" b="0" u="non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4C59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ctrTitle"/>
          </p:nvPr>
        </p:nvSpPr>
        <p:spPr>
          <a:xfrm>
            <a:off x="554349" y="1311683"/>
            <a:ext cx="8385300" cy="40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fr-FR" sz="4800" b="0" dirty="0">
                <a:latin typeface="Roboto Light"/>
                <a:ea typeface="Roboto Light"/>
                <a:cs typeface="Roboto Light"/>
                <a:sym typeface="Roboto Light"/>
              </a:rPr>
              <a:t>Sujet choisit</a:t>
            </a:r>
            <a:br>
              <a:rPr lang="fr-FR" b="0" dirty="0">
                <a:latin typeface="Roboto Light"/>
                <a:ea typeface="Roboto Light"/>
                <a:cs typeface="Roboto Light"/>
                <a:sym typeface="Roboto Light"/>
              </a:rPr>
            </a:br>
            <a:br>
              <a:rPr lang="fr-FR" b="0" dirty="0">
                <a:latin typeface="Roboto Light"/>
                <a:ea typeface="Roboto Light"/>
                <a:cs typeface="Roboto Light"/>
                <a:sym typeface="Roboto Light"/>
              </a:rPr>
            </a:br>
            <a:r>
              <a:rPr lang="fr-FR" sz="3200" b="0" dirty="0">
                <a:latin typeface="Roboto Light"/>
                <a:ea typeface="Roboto Light"/>
                <a:cs typeface="Roboto Light"/>
                <a:sym typeface="Roboto Light"/>
              </a:rPr>
              <a:t>Sous titre éventuel</a:t>
            </a:r>
            <a:endParaRPr b="0" dirty="0"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7" name="Google Shape;107;p16"/>
          <p:cNvSpPr txBox="1">
            <a:spLocks noGrp="1"/>
          </p:cNvSpPr>
          <p:nvPr>
            <p:ph type="subTitle" idx="1"/>
          </p:nvPr>
        </p:nvSpPr>
        <p:spPr>
          <a:xfrm>
            <a:off x="1786529" y="4931250"/>
            <a:ext cx="7063800" cy="16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fr-FR" sz="1600" dirty="0">
                <a:solidFill>
                  <a:srgbClr val="F6F5F4"/>
                </a:solidFill>
                <a:latin typeface="Roboto Light"/>
                <a:ea typeface="Roboto Light"/>
                <a:cs typeface="Roboto Light"/>
                <a:sym typeface="Roboto Light"/>
              </a:rPr>
              <a:t>BAME, Dakar, Janvier 2025</a:t>
            </a:r>
            <a:r>
              <a:rPr lang="fr-FR" sz="2000" dirty="0">
                <a:solidFill>
                  <a:srgbClr val="F6F5F4"/>
                </a:solidFill>
                <a:latin typeface="Roboto Light"/>
                <a:ea typeface="Roboto Light"/>
                <a:cs typeface="Roboto Light"/>
                <a:sym typeface="Roboto Light"/>
              </a:rPr>
              <a:t> </a:t>
            </a:r>
            <a:endParaRPr dirty="0">
              <a:solidFill>
                <a:srgbClr val="F6F5F4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0" lvl="0" indent="0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20"/>
              <a:buNone/>
            </a:pPr>
            <a:r>
              <a:rPr lang="fr-FR" sz="1975" dirty="0">
                <a:solidFill>
                  <a:srgbClr val="F6F5F4"/>
                </a:solidFill>
                <a:latin typeface="Roboto Light"/>
                <a:ea typeface="Roboto Light"/>
                <a:cs typeface="Roboto Light"/>
                <a:sym typeface="Roboto Light"/>
              </a:rPr>
              <a:t>Noms des membres du groupe</a:t>
            </a:r>
            <a:endParaRPr sz="1575" dirty="0">
              <a:solidFill>
                <a:srgbClr val="F6F5F4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0" lvl="0" indent="0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60"/>
              <a:buNone/>
            </a:pPr>
            <a:r>
              <a:rPr lang="fr-FR" sz="1700" dirty="0">
                <a:solidFill>
                  <a:srgbClr val="F6F5F4"/>
                </a:solidFill>
                <a:latin typeface="Roboto Light"/>
                <a:ea typeface="Roboto Light"/>
                <a:cs typeface="Roboto Light"/>
                <a:sym typeface="Roboto Light"/>
              </a:rPr>
              <a:t>Affiliations institutionnelles</a:t>
            </a:r>
            <a:endParaRPr sz="1700" dirty="0">
              <a:solidFill>
                <a:srgbClr val="F6F5F4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108" name="Google Shape;108;p16"/>
          <p:cNvPicPr preferRelativeResize="0"/>
          <p:nvPr/>
        </p:nvPicPr>
        <p:blipFill rotWithShape="1">
          <a:blip r:embed="rId3">
            <a:alphaModFix/>
          </a:blip>
          <a:srcRect l="25980" t="38251" r="26713" b="44964"/>
          <a:stretch/>
        </p:blipFill>
        <p:spPr>
          <a:xfrm>
            <a:off x="591700" y="602775"/>
            <a:ext cx="4023826" cy="802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DB93DF-8A4C-5E56-06A9-4639F300E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Bravo !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F8E60A-B362-A93A-75E0-B08B577298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008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9909EF-EA8A-2444-6D0E-05E8C861D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posées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710AAB-B03B-4889-C62B-401866005B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821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322515-2FA9-F257-E136-78FC57DFD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831612-CCA1-E0EE-39D0-B84082C65B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8461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E43D05-6CA9-D529-B007-68A86BC93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176710-FAD1-9D9E-8D20-6D0A29C43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Caractérisation du corpus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4B1A6C-2718-340F-1EAD-0FCD0DCDD3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Exemples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fr-FR" dirty="0"/>
              <a:t>Nombre de documents du corpus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fr-FR" dirty="0"/>
              <a:t>Évolutions temporelles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fr-FR" dirty="0"/>
              <a:t>Nombre de documents par Organismes de recherche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fr-FR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59592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79F37F-1B03-6CEC-1F6E-9E46FA544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7AC7ED0-704D-BF96-6B1F-6DDF6A4FBD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01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223207-2DDE-678F-4D99-7B501C868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Résultats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F527F6-19DF-6459-7312-95A15065D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4629" y="4800600"/>
            <a:ext cx="7063740" cy="1691640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Exemples :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fr-FR" dirty="0"/>
              <a:t>Visualisations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fr-FR" dirty="0"/>
              <a:t>Interprétations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fr-FR" dirty="0"/>
              <a:t>Mises en perspective par rapport à ce qui a été présenté pour l’ensemble du corpus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fr-FR" dirty="0"/>
              <a:t>Mises en perspective par rapport à l’expertise du groupe  </a:t>
            </a:r>
          </a:p>
        </p:txBody>
      </p:sp>
    </p:spTree>
    <p:extLst>
      <p:ext uri="{BB962C8B-B14F-4D97-AF65-F5344CB8AC3E}">
        <p14:creationId xmlns:p14="http://schemas.microsoft.com/office/powerpoint/2010/main" val="2510863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83332A-24D2-05AC-6CEA-BA256A1F3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A9CAF6-1D61-913E-BC7C-CA2BFF343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982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0E565D-5AEB-1FDE-1FC7-5EEAD1E6D1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EAE27F-1D83-F32F-B548-418142D54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Limites et perspectives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2A9428-7C78-259A-1179-44C92417BE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Exemples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fr-FR" dirty="0"/>
              <a:t>Limites observées dans la donnée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fr-FR" dirty="0"/>
              <a:t>Extensions possibles pour approfondir l’étude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10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B88609-7672-3F19-5792-DA427BFBF3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0DE2C9-48C7-BCA2-32F8-C3538E84B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D7C460-D9EF-7392-E214-5D5EC986B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39097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Affichage à l'écran (4:3)</PresentationFormat>
  <Paragraphs>22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Roboto Light</vt:lpstr>
      <vt:lpstr>Calibri</vt:lpstr>
      <vt:lpstr>Century Schoolbook</vt:lpstr>
      <vt:lpstr>View</vt:lpstr>
      <vt:lpstr>View</vt:lpstr>
      <vt:lpstr>Sujet choisit  Sous titre éventuel</vt:lpstr>
      <vt:lpstr>Questions posées</vt:lpstr>
      <vt:lpstr>Présentation PowerPoint</vt:lpstr>
      <vt:lpstr>Caractérisation du corpus</vt:lpstr>
      <vt:lpstr>Présentation PowerPoint</vt:lpstr>
      <vt:lpstr>Résultats</vt:lpstr>
      <vt:lpstr>Présentation PowerPoint</vt:lpstr>
      <vt:lpstr>Limites et perspectives</vt:lpstr>
      <vt:lpstr>Présentation PowerPoint</vt:lpstr>
      <vt:lpstr>Bravo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Lionel Villard</cp:lastModifiedBy>
  <cp:revision>17</cp:revision>
  <dcterms:modified xsi:type="dcterms:W3CDTF">2025-01-19T14:59:03Z</dcterms:modified>
</cp:coreProperties>
</file>